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64" r:id="rId4"/>
    <p:sldId id="267" r:id="rId5"/>
    <p:sldId id="266" r:id="rId6"/>
    <p:sldId id="268" r:id="rId7"/>
    <p:sldId id="261" r:id="rId8"/>
    <p:sldId id="257" r:id="rId9"/>
    <p:sldId id="258" r:id="rId10"/>
    <p:sldId id="262" r:id="rId11"/>
    <p:sldId id="265" r:id="rId12"/>
    <p:sldId id="259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D4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y_tracing_(graphics)" TargetMode="External"/><Relationship Id="rId2" Type="http://schemas.openxmlformats.org/officeDocument/2006/relationships/hyperlink" Target="https://www.cs.unc.edu/~rademach/xroads-RT/RTarticle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798EA-806B-4A7E-AFC7-1BE4D13073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Ray Tracing on FPGA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04683A-C2BF-44F2-85C4-06BEAAC402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Nikolas Koxenoglou – Diploma thesis proposal</a:t>
            </a:r>
          </a:p>
        </p:txBody>
      </p:sp>
    </p:spTree>
    <p:extLst>
      <p:ext uri="{BB962C8B-B14F-4D97-AF65-F5344CB8AC3E}">
        <p14:creationId xmlns:p14="http://schemas.microsoft.com/office/powerpoint/2010/main" val="1154521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5E990-8997-4295-9634-3E1A3E801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Problems Can be Solved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26A1A-F06A-4E14-8876-1881A4606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Nvidia is using a combination of Ray Tracing and rasterization  </a:t>
            </a:r>
          </a:p>
          <a:p>
            <a:pPr lvl="1"/>
            <a:r>
              <a:rPr lang="en-GB" dirty="0"/>
              <a:t>Small number of rays </a:t>
            </a:r>
          </a:p>
          <a:p>
            <a:pPr lvl="1"/>
            <a:r>
              <a:rPr lang="en-GB" dirty="0"/>
              <a:t>Using de-noising hardware to fix the image </a:t>
            </a:r>
          </a:p>
          <a:p>
            <a:r>
              <a:rPr lang="en-GB" dirty="0"/>
              <a:t>The main problem Ray Tracing solves are graphical FX rendering problems</a:t>
            </a:r>
          </a:p>
          <a:p>
            <a:r>
              <a:rPr lang="en-GB" dirty="0"/>
              <a:t>There is a case to be made by utilising a form of the algorithm in other problems as well</a:t>
            </a:r>
          </a:p>
          <a:p>
            <a:r>
              <a:rPr lang="en-GB" dirty="0"/>
              <a:t>A real or near real-time ray tracing implementation will save a lot of time in various work environments that utilize it </a:t>
            </a:r>
          </a:p>
        </p:txBody>
      </p:sp>
    </p:spTree>
    <p:extLst>
      <p:ext uri="{BB962C8B-B14F-4D97-AF65-F5344CB8AC3E}">
        <p14:creationId xmlns:p14="http://schemas.microsoft.com/office/powerpoint/2010/main" val="2501086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A99C4-97E4-4596-9E33-B2C9C2FF5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 want to accomplish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91009-7B5D-436E-931E-4D8813F8A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want to further familiarise myself with Digital Design using FPGAs</a:t>
            </a:r>
          </a:p>
          <a:p>
            <a:r>
              <a:rPr lang="en-GB" dirty="0"/>
              <a:t>Work on an idea that excites me</a:t>
            </a:r>
          </a:p>
          <a:p>
            <a:r>
              <a:rPr lang="en-GB" dirty="0"/>
              <a:t>Develop, implement and optimize an FPGA project </a:t>
            </a:r>
          </a:p>
          <a:p>
            <a:r>
              <a:rPr lang="en-GB" dirty="0"/>
              <a:t>This will represent what I can accomplish when properly working on a project </a:t>
            </a:r>
          </a:p>
          <a:p>
            <a:pPr marL="0" indent="0">
              <a:buNone/>
            </a:pPr>
            <a:r>
              <a:rPr lang="en-GB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152736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2721F-DC7B-4D0C-8247-B06CFC8F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Planned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61E8C-543A-4832-B297-78C3F912A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plan is to define the problem to be solved with more detail </a:t>
            </a:r>
          </a:p>
          <a:p>
            <a:r>
              <a:rPr lang="en-GB" dirty="0"/>
              <a:t>Build a testing environment along with golden samples to verify the progress and correctness of the project </a:t>
            </a:r>
          </a:p>
          <a:p>
            <a:r>
              <a:rPr lang="en-GB" dirty="0"/>
              <a:t>Develop the accelerator main architecture in a modular fashion </a:t>
            </a:r>
          </a:p>
          <a:p>
            <a:r>
              <a:rPr lang="en-GB" dirty="0"/>
              <a:t>Build a base implementation with no optimizations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6599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F0EC5-9264-413B-83C5-885E124F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Sources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79DA1-1D65-4DF7-8654-96936E69A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https://www.cs.unc.edu/~rademach/xroads-RT/RTarticle.html</a:t>
            </a:r>
            <a:endParaRPr lang="en-GB" dirty="0"/>
          </a:p>
          <a:p>
            <a:r>
              <a:rPr lang="en-GB" dirty="0">
                <a:hlinkClick r:id="rId3"/>
              </a:rPr>
              <a:t>https://en.wikipedia.org/wiki/Ray_tracing_(graphics)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3596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75319-C1AD-48E8-B0D2-0BD779EC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OpenGL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094FD-0E3C-4FF7-AD71-B87C794F7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idea to avoid a final exam ..</a:t>
            </a:r>
          </a:p>
          <a:p>
            <a:r>
              <a:rPr lang="en-GB" dirty="0"/>
              <a:t>Turned into an idea for my diploma thesis</a:t>
            </a:r>
          </a:p>
          <a:p>
            <a:r>
              <a:rPr lang="en-GB" dirty="0"/>
              <a:t>It involves me using OpenGL to understand the maths that use to produce graphics </a:t>
            </a:r>
          </a:p>
          <a:p>
            <a:r>
              <a:rPr lang="en-GB" dirty="0"/>
              <a:t>A museum styled corridor that displays “exhibits” which display all the things we learned in the OpenGL course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1611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4C916-203A-411B-BB67-61BEDBFCF6B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1505" y="176199"/>
            <a:ext cx="8761413" cy="708025"/>
          </a:xfrm>
        </p:spPr>
        <p:txBody>
          <a:bodyPr/>
          <a:lstStyle/>
          <a:p>
            <a:r>
              <a:rPr lang="en-GB" dirty="0">
                <a:solidFill>
                  <a:srgbClr val="ACD433"/>
                </a:solidFill>
              </a:rPr>
              <a:t>A small peak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09B675-EB98-4DBD-AEE4-3E6F530EA52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581505" y="1157681"/>
            <a:ext cx="9823261" cy="552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714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DFAB2-8262-428C-A1F3-EED97F255BB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164" y="114825"/>
            <a:ext cx="8761413" cy="708025"/>
          </a:xfrm>
        </p:spPr>
        <p:txBody>
          <a:bodyPr/>
          <a:lstStyle/>
          <a:p>
            <a:r>
              <a:rPr lang="en-GB" dirty="0">
                <a:solidFill>
                  <a:srgbClr val="ACD433"/>
                </a:solidFill>
              </a:rPr>
              <a:t>A small peak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E2A34-0B51-4164-BBD4-5176A1FDC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64" y="1166070"/>
            <a:ext cx="9914855" cy="557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957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576DE-523A-4273-B339-6721D87B3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OpenGL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BEB5D-944F-44F0-BC1F-CA30205BA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 you can observe this scene although beautiful still lacks fancy graphics and shadows etc.</a:t>
            </a:r>
          </a:p>
          <a:p>
            <a:r>
              <a:rPr lang="en-GB" dirty="0"/>
              <a:t>This a very simple OpenGL implementation</a:t>
            </a:r>
          </a:p>
          <a:p>
            <a:r>
              <a:rPr lang="en-GB" dirty="0"/>
              <a:t>In creating this project I became interested in working with graphics</a:t>
            </a:r>
          </a:p>
          <a:p>
            <a:r>
              <a:rPr lang="en-GB" dirty="0"/>
              <a:t>It is an interesting field with many problems that need solutions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4006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7640-D8E1-474B-8B65-E4994E8C5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Graphics pipeline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C0FAA-CD34-4775-9E93-84E68C3D0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OpenGL is colouring pixels with a processes called rasterization </a:t>
            </a:r>
          </a:p>
          <a:p>
            <a:r>
              <a:rPr lang="en-GB" dirty="0"/>
              <a:t>It projects triangles on the view plane using perspective projection and then fills them  </a:t>
            </a:r>
          </a:p>
          <a:p>
            <a:r>
              <a:rPr lang="en-GB" dirty="0"/>
              <a:t>GPUs are build to rasterize </a:t>
            </a:r>
          </a:p>
          <a:p>
            <a:r>
              <a:rPr lang="en-GB" dirty="0"/>
              <a:t>Rasterization can only get you so far </a:t>
            </a:r>
            <a:endParaRPr lang="el-GR" dirty="0"/>
          </a:p>
          <a:p>
            <a:pPr lvl="1"/>
            <a:r>
              <a:rPr lang="en-GB" dirty="0"/>
              <a:t>Greater graphical fidelity at the cost of greater complexity ( production time and cost increase ) </a:t>
            </a:r>
          </a:p>
          <a:p>
            <a:pPr lvl="1"/>
            <a:r>
              <a:rPr lang="en-GB" dirty="0"/>
              <a:t>Last major graphics upgrade: Crisis ( 2007 )</a:t>
            </a:r>
          </a:p>
          <a:p>
            <a:pPr lvl="1"/>
            <a:r>
              <a:rPr lang="en-GB" dirty="0"/>
              <a:t>But can it run Crisis ??  </a:t>
            </a:r>
          </a:p>
        </p:txBody>
      </p:sp>
    </p:spTree>
    <p:extLst>
      <p:ext uri="{BB962C8B-B14F-4D97-AF65-F5344CB8AC3E}">
        <p14:creationId xmlns:p14="http://schemas.microsoft.com/office/powerpoint/2010/main" val="4004276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E15F8-164B-4DC9-BF6B-D5523FE7F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22F21-835D-451D-8674-B089C5AD0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first Ray Tracing scene took 2 weeks to render at Bell Labs 1978</a:t>
            </a:r>
          </a:p>
          <a:p>
            <a:pPr lvl="1"/>
            <a:r>
              <a:rPr lang="en-GB" dirty="0"/>
              <a:t>“ The </a:t>
            </a:r>
            <a:r>
              <a:rPr lang="en-GB" dirty="0" err="1"/>
              <a:t>Compleat</a:t>
            </a:r>
            <a:r>
              <a:rPr lang="en-GB" dirty="0"/>
              <a:t> Angler “ – Turner </a:t>
            </a:r>
            <a:r>
              <a:rPr lang="en-GB" dirty="0" err="1"/>
              <a:t>Whitted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First true Ray Tracing </a:t>
            </a:r>
          </a:p>
          <a:p>
            <a:r>
              <a:rPr lang="en-GB" dirty="0"/>
              <a:t>A good looking but still lacking scene </a:t>
            </a:r>
          </a:p>
          <a:p>
            <a:r>
              <a:rPr lang="en-GB" dirty="0"/>
              <a:t>Today it is still a very demanding process </a:t>
            </a:r>
          </a:p>
          <a:p>
            <a:r>
              <a:rPr lang="en-GB" dirty="0"/>
              <a:t>Used in game-engines and more   </a:t>
            </a:r>
          </a:p>
        </p:txBody>
      </p:sp>
    </p:spTree>
    <p:extLst>
      <p:ext uri="{BB962C8B-B14F-4D97-AF65-F5344CB8AC3E}">
        <p14:creationId xmlns:p14="http://schemas.microsoft.com/office/powerpoint/2010/main" val="3243138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518EF-1A30-4126-8F9B-20405B821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Ray Tracing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AB5AB-5BF7-48A7-9456-B308950D2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8761412" cy="3416300"/>
          </a:xfrm>
        </p:spPr>
        <p:txBody>
          <a:bodyPr/>
          <a:lstStyle/>
          <a:p>
            <a:r>
              <a:rPr lang="en-GB" dirty="0"/>
              <a:t>A rendering method based on Ray Casting  ( Wolfenstein 3D - 1992 )</a:t>
            </a:r>
          </a:p>
          <a:p>
            <a:r>
              <a:rPr lang="en-GB" dirty="0"/>
              <a:t>Ray Tracing adds recursion to a casted ray </a:t>
            </a:r>
          </a:p>
          <a:p>
            <a:pPr lvl="1"/>
            <a:r>
              <a:rPr lang="en-GB" dirty="0"/>
              <a:t>Additional rays generate from the point of intersection for various effects </a:t>
            </a:r>
          </a:p>
          <a:p>
            <a:r>
              <a:rPr lang="en-GB" dirty="0"/>
              <a:t>Adds depth and complexity to a scene by tracing the path of  light or shadow sources in order to evaluate the colour of a pixel </a:t>
            </a:r>
          </a:p>
          <a:p>
            <a:r>
              <a:rPr lang="en-GB" dirty="0"/>
              <a:t>Each pixel can be calculated independently from other pixels  </a:t>
            </a:r>
          </a:p>
        </p:txBody>
      </p:sp>
    </p:spTree>
    <p:extLst>
      <p:ext uri="{BB962C8B-B14F-4D97-AF65-F5344CB8AC3E}">
        <p14:creationId xmlns:p14="http://schemas.microsoft.com/office/powerpoint/2010/main" val="564462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30E1E-3D1C-42FE-8DD5-1F0E7BD90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Ray Tracing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D217B-2977-4F5B-B9B3-928A95BEF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is an interesting method that produces stunning images and scenes </a:t>
            </a:r>
          </a:p>
          <a:p>
            <a:r>
              <a:rPr lang="en-GB" dirty="0"/>
              <a:t>Implementing it has great computational cost </a:t>
            </a:r>
          </a:p>
          <a:p>
            <a:r>
              <a:rPr lang="en-GB" dirty="0"/>
              <a:t>It has good parallelizable potential  </a:t>
            </a:r>
          </a:p>
          <a:p>
            <a:r>
              <a:rPr lang="en-GB" dirty="0"/>
              <a:t>A more sensible method for creating </a:t>
            </a:r>
          </a:p>
        </p:txBody>
      </p:sp>
    </p:spTree>
    <p:extLst>
      <p:ext uri="{BB962C8B-B14F-4D97-AF65-F5344CB8AC3E}">
        <p14:creationId xmlns:p14="http://schemas.microsoft.com/office/powerpoint/2010/main" val="23272475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440</TotalTime>
  <Words>537</Words>
  <Application>Microsoft Office PowerPoint</Application>
  <PresentationFormat>Widescreen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 Boardroom</vt:lpstr>
      <vt:lpstr>Ray Tracing on FPGA</vt:lpstr>
      <vt:lpstr>My OpenGL Project </vt:lpstr>
      <vt:lpstr>A small peak</vt:lpstr>
      <vt:lpstr>A small peak </vt:lpstr>
      <vt:lpstr>My OpenGL Project </vt:lpstr>
      <vt:lpstr>Graphics pipeline </vt:lpstr>
      <vt:lpstr>History </vt:lpstr>
      <vt:lpstr>What is Ray Tracing </vt:lpstr>
      <vt:lpstr>Why Ray Tracing </vt:lpstr>
      <vt:lpstr>What Problems Can be Solved</vt:lpstr>
      <vt:lpstr>What I want to accomplish </vt:lpstr>
      <vt:lpstr>What is Planned </vt:lpstr>
      <vt:lpstr>Sources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Ray Tracing on FPGA</dc:title>
  <dc:creator>Nikolas Koxenoglou</dc:creator>
  <cp:lastModifiedBy>Nikolas Koxenoglou</cp:lastModifiedBy>
  <cp:revision>39</cp:revision>
  <dcterms:created xsi:type="dcterms:W3CDTF">2020-02-12T17:30:28Z</dcterms:created>
  <dcterms:modified xsi:type="dcterms:W3CDTF">2020-02-17T20:02:45Z</dcterms:modified>
</cp:coreProperties>
</file>

<file path=docProps/thumbnail.jpeg>
</file>